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56311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Who Cares?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BF65721-D61F-4871-920E-0ECE9BC9E2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253" y="3288484"/>
            <a:ext cx="7024556" cy="52725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1615</TotalTime>
  <Words>73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207</cp:revision>
  <cp:lastPrinted>2016-01-15T21:54:08Z</cp:lastPrinted>
  <dcterms:created xsi:type="dcterms:W3CDTF">2002-08-21T12:11:08Z</dcterms:created>
  <dcterms:modified xsi:type="dcterms:W3CDTF">2019-08-08T18:24:44Z</dcterms:modified>
  <cp:category>Shooting</cp:category>
</cp:coreProperties>
</file>

<file path=docProps/thumbnail.jpeg>
</file>